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4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5D392BF-18BD-4939-8B10-6683A073692F}" type="datetimeFigureOut">
              <a:rPr lang="en-GB" smtClean="0"/>
              <a:t>01/07/2014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0055B04-4C4E-4554-9C55-1584FB51DB9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2uxfGNxNMg8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gcseastronomy.co.uk/space/animation/flash_starlife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gcseastronomy.co.uk/space/animation/flash_nebula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83768" y="2852936"/>
            <a:ext cx="6172200" cy="1894362"/>
          </a:xfrm>
        </p:spPr>
        <p:txBody>
          <a:bodyPr/>
          <a:lstStyle/>
          <a:p>
            <a:r>
              <a:rPr lang="en-GB" dirty="0" smtClean="0"/>
              <a:t>Birth </a:t>
            </a:r>
            <a:r>
              <a:rPr lang="en-GB" dirty="0" smtClean="0"/>
              <a:t>of </a:t>
            </a:r>
            <a:r>
              <a:rPr lang="en-GB" dirty="0" smtClean="0"/>
              <a:t>Stars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61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 to learn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93542"/>
            <a:ext cx="7620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228184" y="4990744"/>
            <a:ext cx="2483768" cy="1512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What does this picture show?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73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Lesson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67544" y="1772816"/>
            <a:ext cx="7467600" cy="4873752"/>
          </a:xfrm>
        </p:spPr>
        <p:txBody>
          <a:bodyPr/>
          <a:lstStyle/>
          <a:p>
            <a:r>
              <a:rPr lang="en-GB" dirty="0" smtClean="0"/>
              <a:t>To associate the stages in the birth of stars with emission and absorption nebulae.</a:t>
            </a:r>
          </a:p>
          <a:p>
            <a:r>
              <a:rPr lang="en-GB" dirty="0" smtClean="0"/>
              <a:t>To show an awareness of the main components of the HR diagram and relate these to stellar birth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596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 to learn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52736"/>
          </a:xfrm>
        </p:spPr>
        <p:txBody>
          <a:bodyPr/>
          <a:lstStyle/>
          <a:p>
            <a:r>
              <a:rPr lang="en-GB" dirty="0" smtClean="0"/>
              <a:t>Watch the clip about the birth and death of a star. Make appropriate notes.</a:t>
            </a:r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96952"/>
            <a:ext cx="187220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14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life cycle of a star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88640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The lifecycle </a:t>
            </a:r>
            <a:r>
              <a:rPr lang="en-GB" smtClean="0"/>
              <a:t>of stars </a:t>
            </a:r>
            <a:endParaRPr lang="en-GB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5293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4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Construct your Knowledge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In your books produce a timeline of the life cycle of a star. Do 3 different outcomes for main sequence, giant and super </a:t>
            </a:r>
            <a:r>
              <a:rPr lang="en-GB" smtClean="0"/>
              <a:t>giant stars.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2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Types of Nebula</a:t>
            </a:r>
            <a:endParaRPr lang="en-GB" dirty="0"/>
          </a:p>
        </p:txBody>
      </p:sp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48880"/>
            <a:ext cx="213995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609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dirty="0" smtClean="0"/>
              <a:t>Which nebula is which? Why? 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2594421" cy="2594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866181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18543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75656" y="5445224"/>
            <a:ext cx="57606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211960" y="5087317"/>
            <a:ext cx="576064" cy="5019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020272" y="522920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9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96</TotalTime>
  <Words>121</Words>
  <Application>Microsoft Office PowerPoint</Application>
  <PresentationFormat>On-screen Show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Oriel</vt:lpstr>
      <vt:lpstr>Birth of Stars</vt:lpstr>
      <vt:lpstr>Prepare to learn</vt:lpstr>
      <vt:lpstr>Lesson Objectives</vt:lpstr>
      <vt:lpstr>Prepare to learn</vt:lpstr>
      <vt:lpstr>The life cycle of a star</vt:lpstr>
      <vt:lpstr>Construct your Knowledge</vt:lpstr>
      <vt:lpstr>Types of Nebula</vt:lpstr>
      <vt:lpstr>Review</vt:lpstr>
    </vt:vector>
  </TitlesOfParts>
  <Company>RM Education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 and Death of Stars</dc:title>
  <dc:creator>J.Turner</dc:creator>
  <cp:lastModifiedBy>J.Turner</cp:lastModifiedBy>
  <cp:revision>9</cp:revision>
  <dcterms:created xsi:type="dcterms:W3CDTF">2014-05-13T09:20:11Z</dcterms:created>
  <dcterms:modified xsi:type="dcterms:W3CDTF">2014-07-01T08:16:52Z</dcterms:modified>
</cp:coreProperties>
</file>