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62" r:id="rId7"/>
    <p:sldId id="263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4A5-B00B-4813-B028-30C6DC436D1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38A15BC9-6536-4B03-898F-9C98F19DD049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4A5-B00B-4813-B028-30C6DC436D1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5BC9-6536-4B03-898F-9C98F19DD0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4A5-B00B-4813-B028-30C6DC436D1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38A15BC9-6536-4B03-898F-9C98F19DD04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4A5-B00B-4813-B028-30C6DC436D1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5BC9-6536-4B03-898F-9C98F19DD0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4A5-B00B-4813-B028-30C6DC436D1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38A15BC9-6536-4B03-898F-9C98F19DD049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4A5-B00B-4813-B028-30C6DC436D1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5BC9-6536-4B03-898F-9C98F19DD0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4A5-B00B-4813-B028-30C6DC436D1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5BC9-6536-4B03-898F-9C98F19DD0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4A5-B00B-4813-B028-30C6DC436D1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5BC9-6536-4B03-898F-9C98F19DD0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4A5-B00B-4813-B028-30C6DC436D1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5BC9-6536-4B03-898F-9C98F19DD0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4A5-B00B-4813-B028-30C6DC436D1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5BC9-6536-4B03-898F-9C98F19DD04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4A5-B00B-4813-B028-30C6DC436D1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5BC9-6536-4B03-898F-9C98F19DD04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36804A5-B00B-4813-B028-30C6DC436D16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8A15BC9-6536-4B03-898F-9C98F19DD04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Groups of Galaxies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761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What is the Local Group of galaxies?</a:t>
            </a:r>
          </a:p>
          <a:p>
            <a:r>
              <a:rPr lang="en-GB" dirty="0" smtClean="0"/>
              <a:t>Name some galaxies in the Local Group?</a:t>
            </a:r>
          </a:p>
          <a:p>
            <a:r>
              <a:rPr lang="en-GB" dirty="0" smtClean="0"/>
              <a:t>What kinds of groups have been observed?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323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9" y="0"/>
            <a:ext cx="913191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84168" y="260648"/>
            <a:ext cx="27363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Roberts Quartet, what types of galaxy can you see here?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446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NGC 87 (upper right) is an irregular galaxy </a:t>
            </a:r>
            <a:endParaRPr lang="en-GB" dirty="0" smtClean="0"/>
          </a:p>
          <a:p>
            <a:r>
              <a:rPr lang="en-GB" dirty="0" smtClean="0"/>
              <a:t>NGC </a:t>
            </a:r>
            <a:r>
              <a:rPr lang="en-GB" dirty="0"/>
              <a:t>88 (centre) is </a:t>
            </a:r>
            <a:r>
              <a:rPr lang="en-GB" dirty="0" smtClean="0"/>
              <a:t>an elliptical galaxy</a:t>
            </a:r>
          </a:p>
          <a:p>
            <a:r>
              <a:rPr lang="en-GB" dirty="0" smtClean="0"/>
              <a:t>NGC </a:t>
            </a:r>
            <a:r>
              <a:rPr lang="en-GB" dirty="0"/>
              <a:t>89 (lower middle) is a</a:t>
            </a:r>
            <a:r>
              <a:rPr lang="en-GB" dirty="0" smtClean="0"/>
              <a:t> </a:t>
            </a:r>
            <a:r>
              <a:rPr lang="en-GB" dirty="0"/>
              <a:t>spiral galaxy with two large spiral arms. The largest member of the system, </a:t>
            </a:r>
            <a:endParaRPr lang="en-GB" dirty="0" smtClean="0"/>
          </a:p>
          <a:p>
            <a:r>
              <a:rPr lang="en-GB" dirty="0" smtClean="0"/>
              <a:t>NGC </a:t>
            </a:r>
            <a:r>
              <a:rPr lang="en-GB" dirty="0"/>
              <a:t>92 (left</a:t>
            </a:r>
            <a:r>
              <a:rPr lang="en-GB" dirty="0" smtClean="0"/>
              <a:t>) is an active galaxy with a very bright central nucleus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954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describe the Local Group of galaxies and to recall the names of some of its members.</a:t>
            </a:r>
          </a:p>
          <a:p>
            <a:r>
              <a:rPr lang="en-GB" dirty="0" smtClean="0"/>
              <a:t>To understand that galaxies are grouped on a larger scale in clusters and </a:t>
            </a:r>
            <a:r>
              <a:rPr lang="en-GB" dirty="0" err="1" smtClean="0"/>
              <a:t>superclusters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832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local group of galaxies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 Milky Way is actually converging with a smaller galaxy, the Sagittarius Dwarf galaxy. In several million years' time, the larger </a:t>
            </a:r>
            <a:r>
              <a:rPr lang="en-GB" b="1" dirty="0" smtClean="0"/>
              <a:t>Andromeda galaxy</a:t>
            </a:r>
            <a:r>
              <a:rPr lang="en-GB" dirty="0" smtClean="0"/>
              <a:t> (M31) will converge with the Milky Way and form a larger galaxy.</a:t>
            </a:r>
          </a:p>
          <a:p>
            <a:r>
              <a:rPr lang="en-GB" dirty="0" smtClean="0"/>
              <a:t>Some </a:t>
            </a:r>
            <a:r>
              <a:rPr lang="en-GB" dirty="0" smtClean="0"/>
              <a:t>of these groups are grouped again. The Milky Way Group is part of a larger group again called a cluster. We are in the </a:t>
            </a:r>
            <a:r>
              <a:rPr lang="en-GB" b="1" dirty="0" smtClean="0"/>
              <a:t>Virgo </a:t>
            </a:r>
            <a:r>
              <a:rPr lang="en-GB" b="1" dirty="0" err="1" smtClean="0"/>
              <a:t>Supercluster</a:t>
            </a:r>
            <a:r>
              <a:rPr lang="en-GB" dirty="0" smtClean="0"/>
              <a:t>. </a:t>
            </a:r>
          </a:p>
          <a:p>
            <a:r>
              <a:rPr lang="en-GB" dirty="0" smtClean="0"/>
              <a:t>We also have companion galaxies orbiting very close to the Milky Way in the form of </a:t>
            </a:r>
            <a:r>
              <a:rPr lang="en-GB" b="1" dirty="0" err="1" smtClean="0"/>
              <a:t>Magellanic</a:t>
            </a:r>
            <a:r>
              <a:rPr lang="en-GB" b="1" dirty="0" smtClean="0"/>
              <a:t> Cloud</a:t>
            </a:r>
            <a:r>
              <a:rPr lang="en-GB" dirty="0" smtClean="0"/>
              <a:t>s, after which was named after the explorer Magellan when he ventured into the Southern Hemisphere.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 smtClean="0"/>
              <a:t>nearest, the</a:t>
            </a:r>
            <a:r>
              <a:rPr lang="en-GB" b="1" dirty="0" smtClean="0"/>
              <a:t> Large </a:t>
            </a:r>
            <a:r>
              <a:rPr lang="en-GB" b="1" dirty="0" err="1" smtClean="0"/>
              <a:t>Magellanic</a:t>
            </a:r>
            <a:r>
              <a:rPr lang="en-GB" b="1" dirty="0" smtClean="0"/>
              <a:t> Cloud</a:t>
            </a:r>
            <a:r>
              <a:rPr lang="en-GB" dirty="0" smtClean="0"/>
              <a:t> orbits just 170,000 light years away from us. </a:t>
            </a:r>
            <a:endParaRPr lang="en-GB" dirty="0" smtClean="0"/>
          </a:p>
          <a:p>
            <a:r>
              <a:rPr lang="en-GB" dirty="0" smtClean="0"/>
              <a:t>The</a:t>
            </a:r>
            <a:r>
              <a:rPr lang="en-GB" b="1" dirty="0" smtClean="0"/>
              <a:t> </a:t>
            </a:r>
            <a:r>
              <a:rPr lang="en-GB" b="1" dirty="0" smtClean="0"/>
              <a:t>Small </a:t>
            </a:r>
            <a:r>
              <a:rPr lang="en-GB" b="1" dirty="0" err="1" smtClean="0"/>
              <a:t>Magellanic</a:t>
            </a:r>
            <a:r>
              <a:rPr lang="en-GB" b="1" dirty="0" smtClean="0"/>
              <a:t> Cloud</a:t>
            </a:r>
            <a:r>
              <a:rPr lang="en-GB" dirty="0" smtClean="0"/>
              <a:t> is slightly further, while the Andromeda Galaxy, the largest galaxy in the Local Group is 2 million light years away. Other notable galaxies include the</a:t>
            </a:r>
            <a:r>
              <a:rPr lang="en-GB" b="1" dirty="0" smtClean="0"/>
              <a:t> Triangulum Galaxy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Milky Way lies roughly in the middle of the Local Group.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796136" y="5301208"/>
            <a:ext cx="3059832" cy="963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You will need to know the names of the galaxies in our local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139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0"/>
            <a:ext cx="6552728" cy="6820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07504" y="4005064"/>
            <a:ext cx="208823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Small</a:t>
            </a:r>
          </a:p>
          <a:p>
            <a:pPr algn="ctr"/>
            <a:r>
              <a:rPr lang="en-GB" dirty="0" err="1" smtClean="0"/>
              <a:t>Magellanic</a:t>
            </a:r>
            <a:r>
              <a:rPr lang="en-GB" dirty="0" smtClean="0"/>
              <a:t> Cloud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845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Clusters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Regular Clusters   relatively compact, with a concentration of density towards the </a:t>
            </a:r>
            <a:r>
              <a:rPr lang="en-GB" dirty="0" smtClean="0"/>
              <a:t>centre. </a:t>
            </a:r>
            <a:r>
              <a:rPr lang="en-GB" dirty="0"/>
              <a:t>Contains mostly </a:t>
            </a:r>
            <a:r>
              <a:rPr lang="en-GB" dirty="0" err="1" smtClean="0"/>
              <a:t>ellipticalgalaxies</a:t>
            </a:r>
            <a:r>
              <a:rPr lang="en-GB" dirty="0" smtClean="0"/>
              <a:t>. </a:t>
            </a:r>
            <a:r>
              <a:rPr lang="en-GB" dirty="0"/>
              <a:t>Many emit radio waves from active galaxies, as well as intergalactic gas. Some intergalactic gas is at temperature of 100 million degrees, emitting in X-rays. </a:t>
            </a:r>
          </a:p>
          <a:p>
            <a:r>
              <a:rPr lang="en-GB" dirty="0" smtClean="0"/>
              <a:t>Irregular </a:t>
            </a:r>
            <a:r>
              <a:rPr lang="en-GB" dirty="0"/>
              <a:t>Clusters  Little central concentration. Mostly composed of spirals and irregulars. Fewer radio waves and X-rays, and less hot gas. </a:t>
            </a:r>
          </a:p>
          <a:p>
            <a:r>
              <a:rPr lang="en-GB" dirty="0" err="1" smtClean="0"/>
              <a:t>Superclusters</a:t>
            </a:r>
            <a:r>
              <a:rPr lang="en-GB" dirty="0" smtClean="0"/>
              <a:t> Clusters </a:t>
            </a:r>
            <a:r>
              <a:rPr lang="en-GB" dirty="0"/>
              <a:t>of galaxies are grouped together into </a:t>
            </a:r>
            <a:r>
              <a:rPr lang="en-GB" dirty="0" err="1"/>
              <a:t>superclusters</a:t>
            </a:r>
            <a:r>
              <a:rPr lang="en-GB" dirty="0"/>
              <a:t>. </a:t>
            </a:r>
            <a:r>
              <a:rPr lang="en-GB" dirty="0" smtClean="0"/>
              <a:t> These </a:t>
            </a:r>
            <a:r>
              <a:rPr lang="en-GB" dirty="0" err="1"/>
              <a:t>superclusters</a:t>
            </a:r>
            <a:r>
              <a:rPr lang="en-GB" dirty="0"/>
              <a:t> appear to form into 'sheets' of galaxies surrounding voids, giving a 'holy' effect. </a:t>
            </a:r>
          </a:p>
          <a:p>
            <a:r>
              <a:rPr lang="en-GB" dirty="0"/>
              <a:t>The Great Wall is the largest </a:t>
            </a:r>
            <a:r>
              <a:rPr lang="en-GB" dirty="0" err="1"/>
              <a:t>supercluster</a:t>
            </a:r>
            <a:r>
              <a:rPr lang="en-GB" dirty="0"/>
              <a:t> known.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8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6063"/>
            <a:ext cx="8784976" cy="67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394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Apply Your Knowledge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Galaxy </a:t>
            </a:r>
            <a:r>
              <a:rPr lang="en-GB" smtClean="0"/>
              <a:t>Graphic Task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346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46</TotalTime>
  <Words>445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Decatur</vt:lpstr>
      <vt:lpstr>Groups of Galaxies</vt:lpstr>
      <vt:lpstr>PowerPoint Presentation</vt:lpstr>
      <vt:lpstr>Answer</vt:lpstr>
      <vt:lpstr>Lesson Objectives</vt:lpstr>
      <vt:lpstr>Our local group of galaxies</vt:lpstr>
      <vt:lpstr>PowerPoint Presentation</vt:lpstr>
      <vt:lpstr>Types of Clusters</vt:lpstr>
      <vt:lpstr>PowerPoint Presentation</vt:lpstr>
      <vt:lpstr>Apply Your Knowledge</vt:lpstr>
      <vt:lpstr>Review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Groups of Galaxies</dc:title>
  <dc:creator>J.Turner</dc:creator>
  <cp:lastModifiedBy>J.Turner</cp:lastModifiedBy>
  <cp:revision>5</cp:revision>
  <dcterms:created xsi:type="dcterms:W3CDTF">2014-08-22T14:21:55Z</dcterms:created>
  <dcterms:modified xsi:type="dcterms:W3CDTF">2014-10-02T11:00:41Z</dcterms:modified>
</cp:coreProperties>
</file>