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4CF26CF-F72A-4BCB-B826-ADE971D1FDB3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D191EF5-5A5F-43DE-8E54-B175ABE591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26CF-F72A-4BCB-B826-ADE971D1FDB3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1EF5-5A5F-43DE-8E54-B175ABE591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26CF-F72A-4BCB-B826-ADE971D1FDB3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1EF5-5A5F-43DE-8E54-B175ABE591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4CF26CF-F72A-4BCB-B826-ADE971D1FDB3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1EF5-5A5F-43DE-8E54-B175ABE591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4CF26CF-F72A-4BCB-B826-ADE971D1FDB3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D191EF5-5A5F-43DE-8E54-B175ABE5914B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4CF26CF-F72A-4BCB-B826-ADE971D1FDB3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D191EF5-5A5F-43DE-8E54-B175ABE591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4CF26CF-F72A-4BCB-B826-ADE971D1FDB3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D191EF5-5A5F-43DE-8E54-B175ABE5914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26CF-F72A-4BCB-B826-ADE971D1FDB3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1EF5-5A5F-43DE-8E54-B175ABE591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4CF26CF-F72A-4BCB-B826-ADE971D1FDB3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D191EF5-5A5F-43DE-8E54-B175ABE591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4CF26CF-F72A-4BCB-B826-ADE971D1FDB3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D191EF5-5A5F-43DE-8E54-B175ABE5914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4CF26CF-F72A-4BCB-B826-ADE971D1FDB3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D191EF5-5A5F-43DE-8E54-B175ABE5914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4CF26CF-F72A-4BCB-B826-ADE971D1FDB3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D191EF5-5A5F-43DE-8E54-B175ABE5914B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Magnitudes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This is hard!!!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63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2.5 brighter = 1 magnitude </a:t>
            </a:r>
          </a:p>
          <a:p>
            <a:r>
              <a:rPr lang="en-GB" dirty="0" smtClean="0"/>
              <a:t>B = 3.3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661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Two stars, A and B have different apparent magnitudes: A= 1.8, B = 4.8 </a:t>
            </a:r>
          </a:p>
          <a:p>
            <a:r>
              <a:rPr lang="en-GB" dirty="0" smtClean="0"/>
              <a:t>a) How many degrees of apparent magnitude is A brighter than B? </a:t>
            </a:r>
          </a:p>
          <a:p>
            <a:r>
              <a:rPr lang="en-GB" dirty="0" smtClean="0"/>
              <a:t>b) How much brighter is A than 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50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 = m + 5 - 5 log d</a:t>
            </a:r>
          </a:p>
          <a:p>
            <a:r>
              <a:rPr lang="en-GB" dirty="0" smtClean="0"/>
              <a:t>M = 0.15 + 5 -5 log 238</a:t>
            </a:r>
          </a:p>
          <a:p>
            <a:r>
              <a:rPr lang="en-GB" dirty="0" smtClean="0"/>
              <a:t>M = -6.73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267744" y="414908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Two stars, A and B have different apparent magnitudes: A= 1.8, B = 4.8 </a:t>
            </a:r>
          </a:p>
          <a:p>
            <a:r>
              <a:rPr lang="en-GB" dirty="0"/>
              <a:t>a) How many degrees of apparent magnitude is A brighter than B? </a:t>
            </a:r>
          </a:p>
          <a:p>
            <a:r>
              <a:rPr lang="en-GB" dirty="0" smtClean="0"/>
              <a:t>b) How much brighter is A than 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01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star, </a:t>
            </a:r>
            <a:r>
              <a:rPr lang="en-GB" dirty="0" err="1" smtClean="0"/>
              <a:t>Regelus</a:t>
            </a:r>
            <a:r>
              <a:rPr lang="en-GB" dirty="0" smtClean="0"/>
              <a:t> has an absolute magnitude of 0.54. It is 23.8 parsecs from Earth. What is its apparent magnitude from Earth?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615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 = M-5+5 log d</a:t>
            </a:r>
          </a:p>
          <a:p>
            <a:r>
              <a:rPr lang="en-GB" dirty="0" smtClean="0"/>
              <a:t>m = 0.54 -5 + 5 log 23.8</a:t>
            </a:r>
          </a:p>
          <a:p>
            <a:r>
              <a:rPr lang="en-GB" dirty="0" smtClean="0"/>
              <a:t>m = 2.42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901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Apply your Knowledge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Try exam style questions on distance </a:t>
            </a:r>
            <a:r>
              <a:rPr lang="en-GB" smtClean="0"/>
              <a:t>and magnitudes.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658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relate the apparent magnitude scale to the brightness of stars.</a:t>
            </a:r>
          </a:p>
          <a:p>
            <a:r>
              <a:rPr lang="en-GB" dirty="0" smtClean="0"/>
              <a:t>To perform simple calculations relating magnitude differences to brightness ratios.</a:t>
            </a:r>
          </a:p>
          <a:p>
            <a:r>
              <a:rPr lang="en-GB" dirty="0" smtClean="0"/>
              <a:t>To distinguish between apparent magnitude and absolute magnitude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965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Magnitude?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measure the brightness of a star by its magnitude. There are two types of magnitude: </a:t>
            </a:r>
          </a:p>
          <a:p>
            <a:r>
              <a:rPr lang="en-GB" dirty="0" smtClean="0"/>
              <a:t>Apparent magnitude is how bright an object is to us on Earth.</a:t>
            </a:r>
          </a:p>
          <a:p>
            <a:r>
              <a:rPr lang="en-GB" dirty="0" smtClean="0"/>
              <a:t>Absolute magnitude is how bright a star would appear in space from a certain distance.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9512" y="62085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http://www.gcseastronomy.co.uk/space/animation/flash_magnitude.html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218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Apparent Magnitude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94720" cy="4525963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Hipparchus, a Greek astronomer, devised a method of measuring the brightness of stars. </a:t>
            </a:r>
          </a:p>
          <a:p>
            <a:r>
              <a:rPr lang="en-GB" dirty="0" smtClean="0"/>
              <a:t>A bright star would be said to have an apparent magnitude of 1. A faint star has an apparent magnitude of 6.</a:t>
            </a:r>
          </a:p>
          <a:p>
            <a:r>
              <a:rPr lang="en-GB" dirty="0" smtClean="0"/>
              <a:t>A few stars, planets and of course our own Sun have been </a:t>
            </a:r>
            <a:r>
              <a:rPr lang="en-GB" dirty="0" err="1" smtClean="0"/>
              <a:t>recategorised</a:t>
            </a:r>
            <a:r>
              <a:rPr lang="en-GB" dirty="0" smtClean="0"/>
              <a:t> so they appear brighter than 1. Sirius appears at -1, Venus at -4, a full Moon at -9 and the Sun at -29.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16832"/>
            <a:ext cx="3733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951" y="60932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http://www.youtube.com/watch?v=9P8Veb_AlJ0</a:t>
            </a:r>
          </a:p>
        </p:txBody>
      </p:sp>
      <p:sp>
        <p:nvSpPr>
          <p:cNvPr id="5" name="Rectangle 4"/>
          <p:cNvSpPr/>
          <p:nvPr/>
        </p:nvSpPr>
        <p:spPr>
          <a:xfrm>
            <a:off x="4545996" y="611418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http://www.youtube.com/watch?v=Bcz4vGvoxQA</a:t>
            </a:r>
          </a:p>
        </p:txBody>
      </p:sp>
    </p:spTree>
    <p:extLst>
      <p:ext uri="{BB962C8B-B14F-4D97-AF65-F5344CB8AC3E}">
        <p14:creationId xmlns:p14="http://schemas.microsoft.com/office/powerpoint/2010/main" val="264011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695" y="0"/>
            <a:ext cx="8229600" cy="1399032"/>
          </a:xfrm>
        </p:spPr>
        <p:txBody>
          <a:bodyPr/>
          <a:lstStyle/>
          <a:p>
            <a:r>
              <a:rPr lang="en-GB" dirty="0" smtClean="0"/>
              <a:t>Absolute Magnitude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3466728" cy="4525963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Absolute magnitude is a useful way of finding out how bright a star would appear from a certain point in space. By doing this we understand each star's true magnitude.</a:t>
            </a:r>
          </a:p>
          <a:p>
            <a:r>
              <a:rPr lang="en-GB" dirty="0" smtClean="0"/>
              <a:t>The true absolute magnitude for the Sun is 4.2 whereas to us on Earth it is -27.</a:t>
            </a:r>
          </a:p>
          <a:p>
            <a:r>
              <a:rPr lang="en-GB" dirty="0" smtClean="0"/>
              <a:t>It is the brightness of a star at a distance of 10 parsecs which is 32.6 light years. 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495" y="1340768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9512" y="5301208"/>
            <a:ext cx="403244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 log function is how many 0s you have on a number. For </a:t>
            </a:r>
            <a:r>
              <a:rPr lang="en-GB" dirty="0"/>
              <a:t>example, the logarithm of 1000 to base 10 is 3, because 1000 is 10 to the power 3: 1000 = 10 × 10 × 10 = 10³</a:t>
            </a:r>
          </a:p>
        </p:txBody>
      </p:sp>
    </p:spTree>
    <p:extLst>
      <p:ext uri="{BB962C8B-B14F-4D97-AF65-F5344CB8AC3E}">
        <p14:creationId xmlns:p14="http://schemas.microsoft.com/office/powerpoint/2010/main" val="150250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Calculations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There are different types of calculation you will be asked to make. Working out differences in apparent magnification, finding absolute and apparent magnification and also distance.</a:t>
            </a:r>
          </a:p>
          <a:p>
            <a:r>
              <a:rPr lang="en-GB" dirty="0" smtClean="0"/>
              <a:t>To work out Absolute Magnitude:</a:t>
            </a:r>
          </a:p>
          <a:p>
            <a:r>
              <a:rPr lang="en-GB" dirty="0" smtClean="0"/>
              <a:t>M = m + 5 - 5 log d</a:t>
            </a:r>
          </a:p>
          <a:p>
            <a:r>
              <a:rPr lang="en-GB" dirty="0" smtClean="0"/>
              <a:t>To work out Apparent Magnitude:</a:t>
            </a:r>
          </a:p>
          <a:p>
            <a:r>
              <a:rPr lang="en-GB" dirty="0" smtClean="0"/>
              <a:t>m = M-5+5 log d</a:t>
            </a:r>
          </a:p>
          <a:p>
            <a:r>
              <a:rPr lang="en-GB" dirty="0" smtClean="0"/>
              <a:t>To work out Distance using Magnitude:</a:t>
            </a:r>
          </a:p>
          <a:p>
            <a:r>
              <a:rPr lang="en-GB" dirty="0" smtClean="0"/>
              <a:t>D = 10(m-M+5)/5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6173758" y="116632"/>
            <a:ext cx="2664296" cy="15567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r>
              <a:rPr lang="en-GB" dirty="0" smtClean="0"/>
              <a:t>m = Apparent </a:t>
            </a:r>
            <a:r>
              <a:rPr lang="en-GB" dirty="0" err="1" smtClean="0"/>
              <a:t>magniture</a:t>
            </a:r>
            <a:endParaRPr lang="en-GB" dirty="0" smtClean="0"/>
          </a:p>
          <a:p>
            <a:pPr algn="ctr"/>
            <a:r>
              <a:rPr lang="en-GB" dirty="0" smtClean="0"/>
              <a:t>M = Absolute magnitude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469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Spica has an apparent magnitude of 0.98 and an absolute magnitude of - 3.55. Which is brighter when viewed from a distance of 10 parsecs?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402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10 parsecs is the brightness measured at absolute magnitude. A smaller (or even negative) number is brighter. Spica's absolute magnitude is therefore brighter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485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Star A is apparent magnitude 2.3. It is 2.5 times brighter than B. What is B's apparent magnitude?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37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143</TotalTime>
  <Words>631</Words>
  <Application>Microsoft Office PowerPoint</Application>
  <PresentationFormat>On-screen Show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Verve</vt:lpstr>
      <vt:lpstr>Magnitudes</vt:lpstr>
      <vt:lpstr>Lesson Objectives</vt:lpstr>
      <vt:lpstr>What is Magnitude?</vt:lpstr>
      <vt:lpstr>Apparent Magnitude</vt:lpstr>
      <vt:lpstr>Absolute Magnitude</vt:lpstr>
      <vt:lpstr>Calculations</vt:lpstr>
      <vt:lpstr>Example 1</vt:lpstr>
      <vt:lpstr>Solution</vt:lpstr>
      <vt:lpstr>Example 2</vt:lpstr>
      <vt:lpstr>Answer</vt:lpstr>
      <vt:lpstr>Example 3</vt:lpstr>
      <vt:lpstr>Answer</vt:lpstr>
      <vt:lpstr>Example 4</vt:lpstr>
      <vt:lpstr>Answer</vt:lpstr>
      <vt:lpstr>Apply your Knowledge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Magnitudes</dc:title>
  <dc:creator>J.Turner</dc:creator>
  <cp:lastModifiedBy>J.Turner</cp:lastModifiedBy>
  <cp:revision>10</cp:revision>
  <dcterms:created xsi:type="dcterms:W3CDTF">2014-04-27T15:13:13Z</dcterms:created>
  <dcterms:modified xsi:type="dcterms:W3CDTF">2014-05-02T11:27:58Z</dcterms:modified>
</cp:coreProperties>
</file>