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31BE91-3D3B-4B1A-A88C-58771C9908E2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8D42D0-64A3-4E58-998E-9CDDED72B3C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Milky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9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7" t="11459" r="30840" b="41896"/>
          <a:stretch/>
        </p:blipFill>
        <p:spPr bwMode="auto">
          <a:xfrm>
            <a:off x="1907704" y="836712"/>
            <a:ext cx="4828498" cy="454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9326" y="4653136"/>
            <a:ext cx="172819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a green pen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7"/>
          <a:stretch/>
        </p:blipFill>
        <p:spPr bwMode="auto">
          <a:xfrm>
            <a:off x="1979712" y="1916832"/>
            <a:ext cx="4829175" cy="26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http://www.youtube.com/watch?v=aNV1Q--R7-A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2718"/>
            <a:ext cx="684076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44624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Image taken using </a:t>
            </a:r>
            <a:r>
              <a:rPr lang="en-GB" dirty="0" err="1" smtClean="0"/>
              <a:t>radiowaves</a:t>
            </a:r>
            <a:r>
              <a:rPr lang="en-GB" dirty="0" smtClean="0"/>
              <a:t>, why can’t we use visible light?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16216" y="188640"/>
            <a:ext cx="23042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Approx</a:t>
            </a:r>
            <a:r>
              <a:rPr lang="en-GB" dirty="0" smtClean="0"/>
              <a:t> diameter of the milky way </a:t>
            </a:r>
            <a:r>
              <a:rPr lang="en-GB" smtClean="0"/>
              <a:t>is 30KPc!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2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To describe the appearance of the Milky Way in the night sky: (</a:t>
            </a:r>
            <a:r>
              <a:rPr lang="en-GB" dirty="0" err="1" smtClean="0"/>
              <a:t>i</a:t>
            </a:r>
            <a:r>
              <a:rPr lang="en-GB" dirty="0" smtClean="0"/>
              <a:t>) with the naked eye, (ii) with the aid of binoculars, and (iii) through a small telescope.</a:t>
            </a:r>
          </a:p>
          <a:p>
            <a:r>
              <a:rPr lang="en-GB" dirty="0" smtClean="0"/>
              <a:t>To show an awareness that the observed Milky Way is the plane of our Galaxy.</a:t>
            </a:r>
          </a:p>
          <a:p>
            <a:r>
              <a:rPr lang="en-GB" dirty="0" smtClean="0"/>
              <a:t>To understand the shape and size of our Galaxy.</a:t>
            </a:r>
          </a:p>
          <a:p>
            <a:r>
              <a:rPr lang="en-GB" dirty="0" smtClean="0"/>
              <a:t>To understand how astronomers use radio waves to determine the structure and rotation of our Galaxy.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2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Milky Way is named because it looks like a path in space that looks 'Milky'.</a:t>
            </a:r>
          </a:p>
          <a:p>
            <a:r>
              <a:rPr lang="en-GB" dirty="0" smtClean="0"/>
              <a:t>With the naked eye it looks like a furry light irregular column in the sky. We only see this bright long area; we don't make out any stars we could see with binoculars. With binoculars, the Milky Way’s haziness is cleared a little and we can make out small stars.</a:t>
            </a:r>
          </a:p>
          <a:p>
            <a:r>
              <a:rPr lang="en-GB" dirty="0" smtClean="0"/>
              <a:t>With a telescope we can see that the Milky Way comprises of countless stars which we can see clearly. Sweeping along the Milky Way this continues; if we move the telescope away a little, we will see less stars than in the Milky Way plane.</a:t>
            </a:r>
          </a:p>
          <a:p>
            <a:r>
              <a:rPr lang="en-GB" dirty="0" smtClean="0"/>
              <a:t>What we see of the Milky Way is actually the plane of our own galaxy.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Milky Way?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6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http://www.gcseastronomy.co.uk/space/animation/flash_milkyway.html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 and Size of the Milky Way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5943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6256" y="2492896"/>
            <a:ext cx="18002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Old stars are in the centre of the Milky Way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Young stars  and dust is around the edge, why is this?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9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It is more accurate to study the rotation of our galaxy by radio waves because we can only see part of the sky with visible light.</a:t>
            </a:r>
          </a:p>
          <a:p>
            <a:r>
              <a:rPr lang="en-GB" dirty="0" smtClean="0"/>
              <a:t>The Sun is around 30,000 light years from the centre of the Milky Way. This is about two-thirds of the way from the centre, along one of the spiral arms. </a:t>
            </a:r>
          </a:p>
          <a:p>
            <a:r>
              <a:rPr lang="en-GB" dirty="0" smtClean="0"/>
              <a:t>Like the planets orbiting the Sun, the Sun in turn orbits the centre of the Milky Way along a spiral arm. </a:t>
            </a:r>
          </a:p>
          <a:p>
            <a:r>
              <a:rPr lang="en-GB" dirty="0" smtClean="0"/>
              <a:t>It takes 226 million years to make a galactic orbit.</a:t>
            </a:r>
          </a:p>
          <a:p>
            <a:r>
              <a:rPr lang="en-GB" dirty="0" smtClean="0"/>
              <a:t>The Sun is positioned on a spiral arm called the Orion Arm.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8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an A3 sheet of paper construct a detailed diagram of our milky way containing all appropriate labels.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 your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7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exam style question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 Your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7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</TotalTime>
  <Words>432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Milky Way</vt:lpstr>
      <vt:lpstr>PowerPoint Presentation</vt:lpstr>
      <vt:lpstr>Lesson Objectives</vt:lpstr>
      <vt:lpstr>What is the Milky Way?</vt:lpstr>
      <vt:lpstr>Animation</vt:lpstr>
      <vt:lpstr>Shape and Size of the Milky Way</vt:lpstr>
      <vt:lpstr>Rotation</vt:lpstr>
      <vt:lpstr>Construct your knowledge</vt:lpstr>
      <vt:lpstr>Apply Your knowledge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Milky Way</dc:title>
  <dc:creator>J.Turner</dc:creator>
  <cp:lastModifiedBy>J.Turner</cp:lastModifiedBy>
  <cp:revision>12</cp:revision>
  <dcterms:created xsi:type="dcterms:W3CDTF">2014-08-21T13:53:09Z</dcterms:created>
  <dcterms:modified xsi:type="dcterms:W3CDTF">2014-09-26T10:41:58Z</dcterms:modified>
</cp:coreProperties>
</file>