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32AD14D-2B98-4A5D-9134-5C064757E0A8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9257599-3B9B-43CB-ADBA-809AD9F9F0F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seastronomy.co.uk/space/animation/origins.sw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cseastronomy.co.uk/space/earthmoonsun/quiz_1-2_mo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Origin of the Moon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53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explain why the Giant Impact Hypothesis is the most likely theory of the origin of the Moon.</a:t>
            </a:r>
          </a:p>
          <a:p>
            <a:r>
              <a:rPr lang="en-GB" dirty="0" smtClean="0"/>
              <a:t>To describe some of the scientific evidence for the likely origin of the Moon.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07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Theories of the Moon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are four theories about how the Moon originated: </a:t>
            </a:r>
          </a:p>
          <a:p>
            <a:r>
              <a:rPr lang="en-GB" dirty="0" smtClean="0"/>
              <a:t>The </a:t>
            </a:r>
            <a:r>
              <a:rPr lang="en-GB" dirty="0"/>
              <a:t>Moon evolved in a different part of the Solar System and was captured by Earth's gravity</a:t>
            </a:r>
          </a:p>
          <a:p>
            <a:r>
              <a:rPr lang="en-GB" dirty="0" smtClean="0"/>
              <a:t>It </a:t>
            </a:r>
            <a:r>
              <a:rPr lang="en-GB" dirty="0"/>
              <a:t>formed in the same part of the Solar System near the Earth </a:t>
            </a:r>
          </a:p>
          <a:p>
            <a:r>
              <a:rPr lang="en-GB" dirty="0" smtClean="0"/>
              <a:t>The </a:t>
            </a:r>
            <a:r>
              <a:rPr lang="en-GB" dirty="0"/>
              <a:t>Earth spun rapidly during its early evolution and Earth material flung out to form the Moon.</a:t>
            </a:r>
          </a:p>
          <a:p>
            <a:r>
              <a:rPr lang="en-GB" dirty="0" smtClean="0"/>
              <a:t>A </a:t>
            </a:r>
            <a:r>
              <a:rPr lang="en-GB" dirty="0"/>
              <a:t>Mars size object crashed into the early Earth, changing its axis and jettisoning debris into its orbit and the Moon formed from this</a:t>
            </a:r>
            <a:r>
              <a:rPr lang="en-GB" dirty="0" smtClean="0"/>
              <a:t>. (The Giant Impact Hypothesis)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03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Giant Impact Hypothesis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/>
          </a:bodyPr>
          <a:lstStyle/>
          <a:p>
            <a:r>
              <a:rPr lang="en-GB" dirty="0"/>
              <a:t>Analysis of rock from the Apollo landings confirm the Moon is made of similar material and rock as the Earth from about the same time. </a:t>
            </a:r>
          </a:p>
          <a:p>
            <a:r>
              <a:rPr lang="en-GB" dirty="0"/>
              <a:t>Another reason for the theory is because scientists believe the Moon's crust was molten and an impact would have provided this.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  <a:r>
              <a:rPr lang="en-GB" dirty="0" smtClean="0"/>
              <a:t>xplain </a:t>
            </a:r>
            <a:r>
              <a:rPr lang="en-GB" dirty="0"/>
              <a:t>why the Giant Impact Hypothesis is the most likely theory of the origin of the Moon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 descr="http://www.gcseastronomy.co.uk/space/images/esm/earth_impact_moon_cre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33056"/>
            <a:ext cx="4608512" cy="276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okyotopia.com/image-files/roll-of-film-with-animation-symbo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553" y="5268268"/>
            <a:ext cx="1495425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131"/>
            <a:ext cx="8229600" cy="1143000"/>
          </a:xfrm>
        </p:spPr>
        <p:txBody>
          <a:bodyPr/>
          <a:lstStyle/>
          <a:p>
            <a:r>
              <a:rPr lang="en-GB" dirty="0" smtClean="0"/>
              <a:t>Apply Your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 an information booklet about the different origins of the moon. Include some of the scientific evidence of each, paying particular attention to the giant impact hypothesis.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 describe some of the scientific evidence for the likely origin of the Moon.</a:t>
            </a:r>
          </a:p>
        </p:txBody>
      </p:sp>
    </p:spTree>
    <p:extLst>
      <p:ext uri="{BB962C8B-B14F-4D97-AF65-F5344CB8AC3E}">
        <p14:creationId xmlns:p14="http://schemas.microsoft.com/office/powerpoint/2010/main" val="40167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pic>
        <p:nvPicPr>
          <p:cNvPr id="1026" name="Picture 2" descr="http://cdn.ttgtmedia.com/ITKE/uploads/blogs.dir/24/files/2012/11/shutterstock_9265585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2204864"/>
            <a:ext cx="397192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577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</TotalTime>
  <Words>253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Origin of the Moon</vt:lpstr>
      <vt:lpstr>Learning Outcomes</vt:lpstr>
      <vt:lpstr>Theories of the Moon</vt:lpstr>
      <vt:lpstr>The Giant Impact Hypothesis</vt:lpstr>
      <vt:lpstr>Apply Your Knowledge</vt:lpstr>
      <vt:lpstr>Review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the Moon</dc:title>
  <dc:creator>J.Turner</dc:creator>
  <cp:lastModifiedBy>J.Turner</cp:lastModifiedBy>
  <cp:revision>7</cp:revision>
  <dcterms:created xsi:type="dcterms:W3CDTF">2013-04-17T14:05:27Z</dcterms:created>
  <dcterms:modified xsi:type="dcterms:W3CDTF">2013-12-10T09:33:24Z</dcterms:modified>
</cp:coreProperties>
</file>