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61D121-436E-4BEF-88F5-43FA2A8987F5}" type="datetimeFigureOut">
              <a:rPr lang="en-GB" smtClean="0"/>
              <a:t>29/04/2014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normAutofit/>
          </a:bodyPr>
          <a:lstStyle/>
          <a:p>
            <a:fld id="{BAF0DA46-ECB7-4EB2-90F5-DCBCDD8150C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1D121-436E-4BEF-88F5-43FA2A8987F5}" type="datetimeFigureOut">
              <a:rPr lang="en-GB" smtClean="0"/>
              <a:t>29/04/2014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0DA46-ECB7-4EB2-90F5-DCBCDD8150C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1D121-436E-4BEF-88F5-43FA2A8987F5}" type="datetimeFigureOut">
              <a:rPr lang="en-GB" smtClean="0"/>
              <a:t>29/04/2014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0DA46-ECB7-4EB2-90F5-DCBCDD8150C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61D121-436E-4BEF-88F5-43FA2A8987F5}" type="datetimeFigureOut">
              <a:rPr lang="en-GB" smtClean="0"/>
              <a:t>29/04/2014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0DA46-ECB7-4EB2-90F5-DCBCDD8150C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61D121-436E-4BEF-88F5-43FA2A8987F5}" type="datetimeFigureOut">
              <a:rPr lang="en-GB" smtClean="0"/>
              <a:t>29/04/2014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F0DA46-ECB7-4EB2-90F5-DCBCDD8150C3}"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61D121-436E-4BEF-88F5-43FA2A8987F5}" type="datetimeFigureOut">
              <a:rPr lang="en-GB" smtClean="0"/>
              <a:t>29/04/2014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F0DA46-ECB7-4EB2-90F5-DCBCDD8150C3}" type="slidenum">
              <a:rPr lang="en-GB" smtClean="0"/>
              <a:t>‹#›</a:t>
            </a:fld>
            <a:endParaRPr lang="en-GB"/>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061D121-436E-4BEF-88F5-43FA2A8987F5}" type="datetimeFigureOut">
              <a:rPr lang="en-GB" smtClean="0"/>
              <a:t>29/04/2014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F0DA46-ECB7-4EB2-90F5-DCBCDD8150C3}" type="slidenum">
              <a:rPr lang="en-GB" smtClean="0"/>
              <a:t>‹#›</a:t>
            </a:fld>
            <a:endParaRPr lang="en-GB"/>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0061D121-436E-4BEF-88F5-43FA2A8987F5}" type="datetimeFigureOut">
              <a:rPr lang="en-GB" smtClean="0"/>
              <a:t>29/04/2014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F0DA46-ECB7-4EB2-90F5-DCBCDD8150C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061D121-436E-4BEF-88F5-43FA2A8987F5}" type="datetimeFigureOut">
              <a:rPr lang="en-GB" smtClean="0"/>
              <a:t>29/04/2014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F0DA46-ECB7-4EB2-90F5-DCBCDD8150C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61D121-436E-4BEF-88F5-43FA2A8987F5}" type="datetimeFigureOut">
              <a:rPr lang="en-GB" smtClean="0"/>
              <a:t>29/04/2014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F0DA46-ECB7-4EB2-90F5-DCBCDD8150C3}" type="slidenum">
              <a:rPr lang="en-GB" smtClean="0"/>
              <a:t>‹#›</a:t>
            </a:fld>
            <a:endParaRPr lang="en-GB"/>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61D121-436E-4BEF-88F5-43FA2A8987F5}" type="datetimeFigureOut">
              <a:rPr lang="en-GB" smtClean="0"/>
              <a:t>29/04/2014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F0DA46-ECB7-4EB2-90F5-DCBCDD8150C3}" type="slidenum">
              <a:rPr lang="en-GB" smtClean="0"/>
              <a:t>‹#›</a:t>
            </a:fld>
            <a:endParaRPr lang="en-GB"/>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0061D121-436E-4BEF-88F5-43FA2A8987F5}" type="datetimeFigureOut">
              <a:rPr lang="en-GB" smtClean="0"/>
              <a:t>29/04/2014</a:t>
            </a:fld>
            <a:endParaRPr lang="en-GB"/>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GB"/>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AF0DA46-ECB7-4EB2-90F5-DCBCDD8150C3}"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gcseastronomy.co.uk/space/animation/flash_paralla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Stellar Distances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38392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To describe the method of heliocentric parallax to determine distances to stars that are relatively close to us.</a:t>
            </a:r>
          </a:p>
          <a:p>
            <a:endParaRPr lang="en-GB" dirty="0"/>
          </a:p>
        </p:txBody>
      </p:sp>
    </p:spTree>
    <p:extLst>
      <p:ext uri="{BB962C8B-B14F-4D97-AF65-F5344CB8AC3E}">
        <p14:creationId xmlns:p14="http://schemas.microsoft.com/office/powerpoint/2010/main" val="1541050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Bell Work</a:t>
            </a:r>
            <a:endParaRPr lang="en-GB" dirty="0"/>
          </a:p>
        </p:txBody>
      </p:sp>
      <p:sp>
        <p:nvSpPr>
          <p:cNvPr id="3" name="Content Placeholder 2"/>
          <p:cNvSpPr>
            <a:spLocks noGrp="1"/>
          </p:cNvSpPr>
          <p:nvPr>
            <p:ph idx="1"/>
          </p:nvPr>
        </p:nvSpPr>
        <p:spPr/>
        <p:txBody>
          <a:bodyPr>
            <a:normAutofit/>
          </a:bodyPr>
          <a:lstStyle/>
          <a:p>
            <a:r>
              <a:rPr lang="en-GB" dirty="0" smtClean="0"/>
              <a:t>Hold your thumb up about 30 centimetres (or one foot) in front of your eyes. Close one eye, look at it with the other and see the background behind it. Now repeat it with the other eye and do this a few times. You can see that swapping eyes makes the angle of the thumb and the background appear differently. </a:t>
            </a:r>
          </a:p>
          <a:p>
            <a:endParaRPr lang="en-GB" dirty="0" smtClean="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3632622"/>
            <a:ext cx="2376264" cy="1671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651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have we just done this…</a:t>
            </a:r>
            <a:endParaRPr lang="en-GB" dirty="0"/>
          </a:p>
        </p:txBody>
      </p:sp>
      <p:sp>
        <p:nvSpPr>
          <p:cNvPr id="3" name="Content Placeholder 2"/>
          <p:cNvSpPr>
            <a:spLocks noGrp="1"/>
          </p:cNvSpPr>
          <p:nvPr>
            <p:ph idx="1"/>
          </p:nvPr>
        </p:nvSpPr>
        <p:spPr/>
        <p:txBody>
          <a:bodyPr>
            <a:normAutofit/>
          </a:bodyPr>
          <a:lstStyle/>
          <a:p>
            <a:r>
              <a:rPr lang="en-GB" dirty="0" smtClean="0"/>
              <a:t>This is called heliocentric parallax. We can measure the distance to nearby stars by measuring how much they appear to move against distant stars. How do we on Earth change angles to do this? Easy - we measure it in one month and then again six months later when the Earth is on the opposite side of the Sun.</a:t>
            </a:r>
          </a:p>
          <a:p>
            <a:r>
              <a:rPr lang="en-GB" dirty="0" smtClean="0"/>
              <a:t>By figuring out how much the star moves we can work out the angle and from there the distance using the AU between Earth and Sun as a base to measure by. (distance between the centre of the sun to the centre of the earth)</a:t>
            </a:r>
          </a:p>
          <a:p>
            <a:endParaRPr lang="en-GB" dirty="0" smtClean="0"/>
          </a:p>
          <a:p>
            <a:r>
              <a:rPr lang="en-GB" dirty="0" smtClean="0">
                <a:hlinkClick r:id="rId2"/>
              </a:rPr>
              <a:t>http://www.gcseastronomy.co.uk/space/animation/flash_parallax.html</a:t>
            </a: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857252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how is this useful?</a:t>
            </a:r>
            <a:endParaRPr lang="en-GB" dirty="0"/>
          </a:p>
        </p:txBody>
      </p:sp>
      <p:sp>
        <p:nvSpPr>
          <p:cNvPr id="3" name="Content Placeholder 2"/>
          <p:cNvSpPr>
            <a:spLocks noGrp="1"/>
          </p:cNvSpPr>
          <p:nvPr>
            <p:ph idx="1"/>
          </p:nvPr>
        </p:nvSpPr>
        <p:spPr/>
        <p:txBody>
          <a:bodyPr/>
          <a:lstStyle/>
          <a:p>
            <a:r>
              <a:rPr lang="en-GB" dirty="0"/>
              <a:t>There is a simple relationship between a star's distance and its parallax angle</a:t>
            </a:r>
            <a:r>
              <a:rPr lang="en-GB" dirty="0" smtClean="0"/>
              <a:t>:</a:t>
            </a:r>
            <a:endParaRPr lang="en-GB" dirty="0"/>
          </a:p>
          <a:p>
            <a:r>
              <a:rPr lang="en-GB" dirty="0"/>
              <a:t>d = </a:t>
            </a:r>
            <a:r>
              <a:rPr lang="en-GB" dirty="0" smtClean="0"/>
              <a:t>1/p </a:t>
            </a:r>
            <a:endParaRPr lang="en-GB" dirty="0"/>
          </a:p>
          <a:p>
            <a:r>
              <a:rPr lang="en-GB" dirty="0"/>
              <a:t>The distance d is measured in parsecs and the parallax angle p is measured in </a:t>
            </a:r>
            <a:r>
              <a:rPr lang="en-GB" dirty="0" err="1"/>
              <a:t>arcseconds</a:t>
            </a:r>
            <a:r>
              <a:rPr lang="en-GB" dirty="0" smtClean="0"/>
              <a:t>.</a:t>
            </a:r>
            <a:endParaRPr lang="en-GB" dirty="0"/>
          </a:p>
          <a:p>
            <a:r>
              <a:rPr lang="en-GB" dirty="0"/>
              <a:t>This simple relationship is why many astronomers prefer to measure distances in parsec</a:t>
            </a:r>
          </a:p>
          <a:p>
            <a:endParaRPr lang="en-GB" dirty="0"/>
          </a:p>
        </p:txBody>
      </p:sp>
    </p:spTree>
    <p:extLst>
      <p:ext uri="{BB962C8B-B14F-4D97-AF65-F5344CB8AC3E}">
        <p14:creationId xmlns:p14="http://schemas.microsoft.com/office/powerpoint/2010/main" val="3753114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 Your Knowledge</a:t>
            </a:r>
            <a:endParaRPr lang="en-GB" dirty="0"/>
          </a:p>
        </p:txBody>
      </p:sp>
      <p:sp>
        <p:nvSpPr>
          <p:cNvPr id="3" name="Content Placeholder 2"/>
          <p:cNvSpPr>
            <a:spLocks noGrp="1"/>
          </p:cNvSpPr>
          <p:nvPr>
            <p:ph idx="1"/>
          </p:nvPr>
        </p:nvSpPr>
        <p:spPr/>
        <p:txBody>
          <a:bodyPr/>
          <a:lstStyle/>
          <a:p>
            <a:r>
              <a:rPr lang="en-GB" dirty="0" smtClean="0"/>
              <a:t>Write a definition in you books of the following:-</a:t>
            </a:r>
          </a:p>
          <a:p>
            <a:r>
              <a:rPr lang="en-GB" dirty="0" smtClean="0"/>
              <a:t>Parsec</a:t>
            </a:r>
          </a:p>
          <a:p>
            <a:r>
              <a:rPr lang="en-GB" smtClean="0"/>
              <a:t>Parallax </a:t>
            </a:r>
            <a:endParaRPr lang="en-GB" smtClean="0"/>
          </a:p>
          <a:p>
            <a:r>
              <a:rPr lang="en-GB" smtClean="0"/>
              <a:t>An </a:t>
            </a:r>
            <a:r>
              <a:rPr lang="en-GB" dirty="0" smtClean="0"/>
              <a:t>astronomical unit</a:t>
            </a:r>
            <a:endParaRPr lang="en-GB" dirty="0"/>
          </a:p>
        </p:txBody>
      </p:sp>
    </p:spTree>
    <p:extLst>
      <p:ext uri="{BB962C8B-B14F-4D97-AF65-F5344CB8AC3E}">
        <p14:creationId xmlns:p14="http://schemas.microsoft.com/office/powerpoint/2010/main" val="3756099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TC101859862[[fn=Urban Pop]]</Template>
  <TotalTime>112</TotalTime>
  <Words>284</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 Pop</vt:lpstr>
      <vt:lpstr>Stellar Distances</vt:lpstr>
      <vt:lpstr>Lesson Objectives</vt:lpstr>
      <vt:lpstr>Bell Work</vt:lpstr>
      <vt:lpstr>Why have we just done this…</vt:lpstr>
      <vt:lpstr>So how is this useful?</vt:lpstr>
      <vt:lpstr>Apply Your Knowledge</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Stellar Distances</dc:title>
  <dc:creator>J.Turner</dc:creator>
  <cp:lastModifiedBy>J.Turner</cp:lastModifiedBy>
  <cp:revision>5</cp:revision>
  <dcterms:created xsi:type="dcterms:W3CDTF">2014-04-27T15:38:44Z</dcterms:created>
  <dcterms:modified xsi:type="dcterms:W3CDTF">2014-04-29T13:29:58Z</dcterms:modified>
</cp:coreProperties>
</file>