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D682-11C2-4F6E-8FB1-0CC2B64AA2A2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74E-35BB-40B9-947A-AFAF56CBF2A8}" type="slidenum">
              <a:rPr lang="en-GB" smtClean="0"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D682-11C2-4F6E-8FB1-0CC2B64AA2A2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74E-35BB-40B9-947A-AFAF56CBF2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D682-11C2-4F6E-8FB1-0CC2B64AA2A2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74E-35BB-40B9-947A-AFAF56CBF2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D682-11C2-4F6E-8FB1-0CC2B64AA2A2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74E-35BB-40B9-947A-AFAF56CBF2A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D682-11C2-4F6E-8FB1-0CC2B64AA2A2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74E-35BB-40B9-947A-AFAF56CBF2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D682-11C2-4F6E-8FB1-0CC2B64AA2A2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74E-35BB-40B9-947A-AFAF56CBF2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D682-11C2-4F6E-8FB1-0CC2B64AA2A2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74E-35BB-40B9-947A-AFAF56CBF2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D682-11C2-4F6E-8FB1-0CC2B64AA2A2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74E-35BB-40B9-947A-AFAF56CBF2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D682-11C2-4F6E-8FB1-0CC2B64AA2A2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74E-35BB-40B9-947A-AFAF56CBF2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D682-11C2-4F6E-8FB1-0CC2B64AA2A2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74E-35BB-40B9-947A-AFAF56CBF2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CD682-11C2-4F6E-8FB1-0CC2B64AA2A2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F374E-35BB-40B9-947A-AFAF56CBF2A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69CD682-11C2-4F6E-8FB1-0CC2B64AA2A2}" type="datetimeFigureOut">
              <a:rPr lang="en-GB" smtClean="0"/>
              <a:t>23/09/2013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64F374E-35BB-40B9-947A-AFAF56CBF2A8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Solar System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0" y="11663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http://www.youtube.com/watch?v=dxEekUy0Ehk</a:t>
            </a:r>
          </a:p>
        </p:txBody>
      </p:sp>
    </p:spTree>
    <p:extLst>
      <p:ext uri="{BB962C8B-B14F-4D97-AF65-F5344CB8AC3E}">
        <p14:creationId xmlns:p14="http://schemas.microsoft.com/office/powerpoint/2010/main" val="2655009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•	To appreciate the scale and size of our Solar System, with reference to models on a variety of scales.</a:t>
            </a:r>
          </a:p>
          <a:p>
            <a:pPr marL="0" indent="0">
              <a:buNone/>
            </a:pPr>
            <a:r>
              <a:rPr lang="en-GB" dirty="0" smtClean="0"/>
              <a:t>•	To distinguish between planets, dwarf planets, asteroids, comets and TNOs.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2746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does our solar system contain?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Objects in the Solar System orbit a central star, our Sun. The largest bodies are known as planets and officially there are 8 of them.</a:t>
            </a:r>
          </a:p>
          <a:p>
            <a:endParaRPr lang="en-GB" dirty="0"/>
          </a:p>
          <a:p>
            <a:r>
              <a:rPr lang="en-GB" dirty="0"/>
              <a:t>New type of objects have been defined in the last few years - dwarf planets. Typically these are smaller and have certain orbits to distinguish them from planets. </a:t>
            </a:r>
          </a:p>
          <a:p>
            <a:endParaRPr lang="en-GB" dirty="0"/>
          </a:p>
          <a:p>
            <a:r>
              <a:rPr lang="en-GB" dirty="0"/>
              <a:t>Other objects are like dwarf planets and move in an orbit past Neptune. These are called Trans-</a:t>
            </a:r>
            <a:r>
              <a:rPr lang="en-GB" dirty="0" err="1"/>
              <a:t>Neptunian</a:t>
            </a:r>
            <a:r>
              <a:rPr lang="en-GB" dirty="0"/>
              <a:t> Objects (TNOs). </a:t>
            </a:r>
          </a:p>
          <a:p>
            <a:endParaRPr lang="en-GB" dirty="0"/>
          </a:p>
          <a:p>
            <a:r>
              <a:rPr lang="en-GB" dirty="0"/>
              <a:t>http://www.gcseastronomy.co.uk/space/animation/anim_solarsystem.html</a:t>
            </a:r>
          </a:p>
        </p:txBody>
      </p:sp>
    </p:spTree>
    <p:extLst>
      <p:ext uri="{BB962C8B-B14F-4D97-AF65-F5344CB8AC3E}">
        <p14:creationId xmlns:p14="http://schemas.microsoft.com/office/powerpoint/2010/main" val="2324711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www.gcseastronomy.co.uk/space/images/planetary/planets-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534" y="764704"/>
            <a:ext cx="8887927" cy="4999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448" y="62116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http://www.youtube.com/watch?v=x1w8hKTJ2Co</a:t>
            </a:r>
          </a:p>
        </p:txBody>
      </p:sp>
    </p:spTree>
    <p:extLst>
      <p:ext uri="{BB962C8B-B14F-4D97-AF65-F5344CB8AC3E}">
        <p14:creationId xmlns:p14="http://schemas.microsoft.com/office/powerpoint/2010/main" val="356985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Between you, you need to produce a wall display on the planets. You may want to split the planets up so that each person does a planet and then put your work together. It is up to you to plan and organise what you are going to do and how you are going to do it.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09350644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</TotalTime>
  <Words>164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Horizon</vt:lpstr>
      <vt:lpstr>The Solar System</vt:lpstr>
      <vt:lpstr>Lesson Objectives</vt:lpstr>
      <vt:lpstr>What does our solar system contain?</vt:lpstr>
      <vt:lpstr>PowerPoint Presentation</vt:lpstr>
      <vt:lpstr>Your task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Solar System</dc:title>
  <dc:creator>J.Turner</dc:creator>
  <cp:lastModifiedBy>J.Turner</cp:lastModifiedBy>
  <cp:revision>5</cp:revision>
  <dcterms:created xsi:type="dcterms:W3CDTF">2013-04-15T08:58:49Z</dcterms:created>
  <dcterms:modified xsi:type="dcterms:W3CDTF">2013-09-23T18:20:47Z</dcterms:modified>
</cp:coreProperties>
</file>