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9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18C7B59-E36F-4441-8908-E9CD466FE99A}" type="datetimeFigureOut">
              <a:rPr lang="en-GB" smtClean="0"/>
              <a:t>06/05/2014</a:t>
            </a:fld>
            <a:endParaRPr lang="en-GB"/>
          </a:p>
        </p:txBody>
      </p:sp>
      <p:sp>
        <p:nvSpPr>
          <p:cNvPr id="17" name="Footer Placeholder 16"/>
          <p:cNvSpPr>
            <a:spLocks noGrp="1"/>
          </p:cNvSpPr>
          <p:nvPr>
            <p:ph type="ftr" sz="quarter" idx="11"/>
          </p:nvPr>
        </p:nvSpPr>
        <p:spPr/>
        <p:txBody>
          <a:bodyPr/>
          <a:lstStyle/>
          <a:p>
            <a:endParaRPr lang="en-GB"/>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DD4DFA5-B36C-4B1B-B3AE-2DF7B185A63D}" type="slidenum">
              <a:rPr lang="en-GB" smtClean="0"/>
              <a:t>‹#›</a:t>
            </a:fld>
            <a:endParaRPr lang="en-GB"/>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18C7B59-E36F-4441-8908-E9CD466FE99A}" type="datetimeFigureOut">
              <a:rPr lang="en-GB" smtClean="0"/>
              <a:t>06/05/2014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D4DFA5-B36C-4B1B-B3AE-2DF7B185A63D}"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18C7B59-E36F-4441-8908-E9CD466FE99A}" type="datetimeFigureOut">
              <a:rPr lang="en-GB" smtClean="0"/>
              <a:t>06/05/2014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D4DFA5-B36C-4B1B-B3AE-2DF7B185A63D}"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18C7B59-E36F-4441-8908-E9CD466FE99A}" type="datetimeFigureOut">
              <a:rPr lang="en-GB" smtClean="0"/>
              <a:t>06/05/2014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D4DFA5-B36C-4B1B-B3AE-2DF7B185A63D}" type="slidenum">
              <a:rPr lang="en-GB" smtClean="0"/>
              <a:t>‹#›</a:t>
            </a:fld>
            <a:endParaRPr lang="en-GB"/>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18C7B59-E36F-4441-8908-E9CD466FE99A}" type="datetimeFigureOut">
              <a:rPr lang="en-GB" smtClean="0"/>
              <a:t>06/05/2014</a:t>
            </a:fld>
            <a:endParaRPr lang="en-GB"/>
          </a:p>
        </p:txBody>
      </p:sp>
      <p:sp>
        <p:nvSpPr>
          <p:cNvPr id="5" name="Footer Placeholder 4"/>
          <p:cNvSpPr>
            <a:spLocks noGrp="1"/>
          </p:cNvSpPr>
          <p:nvPr>
            <p:ph type="ftr" sz="quarter" idx="11"/>
          </p:nvPr>
        </p:nvSpPr>
        <p:spPr>
          <a:xfrm>
            <a:off x="800100" y="6172200"/>
            <a:ext cx="4000500" cy="457200"/>
          </a:xfrm>
        </p:spPr>
        <p:txBody>
          <a:bodyPr/>
          <a:lstStyle/>
          <a:p>
            <a:endParaRPr lang="en-GB"/>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DD4DFA5-B36C-4B1B-B3AE-2DF7B185A63D}"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18C7B59-E36F-4441-8908-E9CD466FE99A}" type="datetimeFigureOut">
              <a:rPr lang="en-GB" smtClean="0"/>
              <a:t>06/05/2014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DD4DFA5-B36C-4B1B-B3AE-2DF7B185A63D}" type="slidenum">
              <a:rPr lang="en-GB" smtClean="0"/>
              <a:t>‹#›</a:t>
            </a:fld>
            <a:endParaRPr lang="en-GB"/>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18C7B59-E36F-4441-8908-E9CD466FE99A}" type="datetimeFigureOut">
              <a:rPr lang="en-GB" smtClean="0"/>
              <a:t>06/05/2014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DD4DFA5-B36C-4B1B-B3AE-2DF7B185A63D}" type="slidenum">
              <a:rPr lang="en-GB" smtClean="0"/>
              <a:t>‹#›</a:t>
            </a:fld>
            <a:endParaRPr lang="en-GB"/>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18C7B59-E36F-4441-8908-E9CD466FE99A}" type="datetimeFigureOut">
              <a:rPr lang="en-GB" smtClean="0"/>
              <a:t>06/05/2014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DD4DFA5-B36C-4B1B-B3AE-2DF7B185A63D}"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8C7B59-E36F-4441-8908-E9CD466FE99A}" type="datetimeFigureOut">
              <a:rPr lang="en-GB" smtClean="0"/>
              <a:t>06/05/2014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DD4DFA5-B36C-4B1B-B3AE-2DF7B185A63D}"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18C7B59-E36F-4441-8908-E9CD466FE99A}" type="datetimeFigureOut">
              <a:rPr lang="en-GB" smtClean="0"/>
              <a:t>06/05/2014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DD4DFA5-B36C-4B1B-B3AE-2DF7B185A63D}" type="slidenum">
              <a:rPr lang="en-GB" smtClean="0"/>
              <a:t>‹#›</a:t>
            </a:fld>
            <a:endParaRPr lang="en-GB"/>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18C7B59-E36F-4441-8908-E9CD466FE99A}" type="datetimeFigureOut">
              <a:rPr lang="en-GB" smtClean="0"/>
              <a:t>06/05/2014</a:t>
            </a:fld>
            <a:endParaRPr lang="en-GB"/>
          </a:p>
        </p:txBody>
      </p:sp>
      <p:sp>
        <p:nvSpPr>
          <p:cNvPr id="6" name="Footer Placeholder 5"/>
          <p:cNvSpPr>
            <a:spLocks noGrp="1"/>
          </p:cNvSpPr>
          <p:nvPr>
            <p:ph type="ftr" sz="quarter" idx="11"/>
          </p:nvPr>
        </p:nvSpPr>
        <p:spPr>
          <a:xfrm>
            <a:off x="914400" y="6172200"/>
            <a:ext cx="3886200" cy="457200"/>
          </a:xfrm>
        </p:spPr>
        <p:txBody>
          <a:bodyPr/>
          <a:lstStyle/>
          <a:p>
            <a:endParaRPr lang="en-GB"/>
          </a:p>
        </p:txBody>
      </p:sp>
      <p:sp>
        <p:nvSpPr>
          <p:cNvPr id="7" name="Slide Number Placeholder 6"/>
          <p:cNvSpPr>
            <a:spLocks noGrp="1"/>
          </p:cNvSpPr>
          <p:nvPr>
            <p:ph type="sldNum" sz="quarter" idx="12"/>
          </p:nvPr>
        </p:nvSpPr>
        <p:spPr>
          <a:xfrm>
            <a:off x="146304" y="6208776"/>
            <a:ext cx="457200" cy="457200"/>
          </a:xfrm>
        </p:spPr>
        <p:txBody>
          <a:bodyPr/>
          <a:lstStyle/>
          <a:p>
            <a:fld id="{BDD4DFA5-B36C-4B1B-B3AE-2DF7B185A63D}" type="slidenum">
              <a:rPr lang="en-GB" smtClean="0"/>
              <a:t>‹#›</a:t>
            </a:fld>
            <a:endParaRPr lang="en-GB"/>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C18C7B59-E36F-4441-8908-E9CD466FE99A}" type="datetimeFigureOut">
              <a:rPr lang="en-GB" smtClean="0"/>
              <a:t>06/05/2014</a:t>
            </a:fld>
            <a:endParaRPr lang="en-GB"/>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GB"/>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DD4DFA5-B36C-4B1B-B3AE-2DF7B185A63D}"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GB"/>
          </a:p>
        </p:txBody>
      </p:sp>
      <p:sp>
        <p:nvSpPr>
          <p:cNvPr id="2" name="Title 1"/>
          <p:cNvSpPr>
            <a:spLocks noGrp="1"/>
          </p:cNvSpPr>
          <p:nvPr>
            <p:ph type="ctrTitle"/>
          </p:nvPr>
        </p:nvSpPr>
        <p:spPr/>
        <p:txBody>
          <a:bodyPr/>
          <a:lstStyle/>
          <a:p>
            <a:r>
              <a:rPr lang="en-GB" dirty="0" smtClean="0"/>
              <a:t>Variable Stars</a:t>
            </a:r>
            <a:endParaRPr lang="en-GB" dirty="0"/>
          </a:p>
        </p:txBody>
      </p:sp>
    </p:spTree>
    <p:extLst>
      <p:ext uri="{BB962C8B-B14F-4D97-AF65-F5344CB8AC3E}">
        <p14:creationId xmlns:p14="http://schemas.microsoft.com/office/powerpoint/2010/main" val="936429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Lesson Objectives</a:t>
            </a:r>
            <a:endParaRPr lang="en-GB" dirty="0"/>
          </a:p>
        </p:txBody>
      </p:sp>
      <p:sp>
        <p:nvSpPr>
          <p:cNvPr id="3" name="Content Placeholder 2"/>
          <p:cNvSpPr>
            <a:spLocks noGrp="1"/>
          </p:cNvSpPr>
          <p:nvPr>
            <p:ph sz="quarter" idx="1"/>
          </p:nvPr>
        </p:nvSpPr>
        <p:spPr/>
        <p:txBody>
          <a:bodyPr/>
          <a:lstStyle/>
          <a:p>
            <a:r>
              <a:rPr lang="en-GB" dirty="0" smtClean="0"/>
              <a:t>To identify Cepheid variable and binary stars from their light curves.</a:t>
            </a:r>
          </a:p>
          <a:p>
            <a:r>
              <a:rPr lang="en-GB" dirty="0" smtClean="0"/>
              <a:t>To explain how Cepheid variables can be used to determine stellar distances.</a:t>
            </a:r>
          </a:p>
          <a:p>
            <a:r>
              <a:rPr lang="en-GB" dirty="0" smtClean="0"/>
              <a:t>To explain the light curve of a binary star in terms of a primary and secondary star in common orbit</a:t>
            </a:r>
          </a:p>
          <a:p>
            <a:endParaRPr lang="en-GB" dirty="0"/>
          </a:p>
        </p:txBody>
      </p:sp>
    </p:spTree>
    <p:extLst>
      <p:ext uri="{BB962C8B-B14F-4D97-AF65-F5344CB8AC3E}">
        <p14:creationId xmlns:p14="http://schemas.microsoft.com/office/powerpoint/2010/main" val="3956256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Cepheid Variable</a:t>
            </a:r>
            <a:endParaRPr lang="en-GB" dirty="0"/>
          </a:p>
        </p:txBody>
      </p:sp>
      <p:sp>
        <p:nvSpPr>
          <p:cNvPr id="3" name="Content Placeholder 2"/>
          <p:cNvSpPr>
            <a:spLocks noGrp="1"/>
          </p:cNvSpPr>
          <p:nvPr>
            <p:ph sz="quarter" idx="1"/>
          </p:nvPr>
        </p:nvSpPr>
        <p:spPr>
          <a:xfrm>
            <a:off x="457200" y="1600201"/>
            <a:ext cx="8229600" cy="2188840"/>
          </a:xfrm>
        </p:spPr>
        <p:txBody>
          <a:bodyPr/>
          <a:lstStyle/>
          <a:p>
            <a:r>
              <a:rPr lang="en-GB" dirty="0" smtClean="0"/>
              <a:t>A Cepheid variable is a star that pulses frequently. We see the light they produce dip and rise over a short period of time, returning to the same luminosity a few days later.</a:t>
            </a:r>
          </a:p>
          <a:p>
            <a:endParaRPr lang="en-GB" dirty="0" smtClean="0"/>
          </a:p>
          <a:p>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3768" y="3068960"/>
            <a:ext cx="3096344" cy="26540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3059832" y="6309320"/>
            <a:ext cx="4599208" cy="369332"/>
          </a:xfrm>
          <a:prstGeom prst="rect">
            <a:avLst/>
          </a:prstGeom>
        </p:spPr>
        <p:txBody>
          <a:bodyPr wrap="none">
            <a:spAutoFit/>
          </a:bodyPr>
          <a:lstStyle/>
          <a:p>
            <a:r>
              <a:rPr lang="en-GB" dirty="0"/>
              <a:t>http://www.youtube.com/watch?v=caYeTinG2GM</a:t>
            </a:r>
          </a:p>
        </p:txBody>
      </p:sp>
    </p:spTree>
    <p:extLst>
      <p:ext uri="{BB962C8B-B14F-4D97-AF65-F5344CB8AC3E}">
        <p14:creationId xmlns:p14="http://schemas.microsoft.com/office/powerpoint/2010/main" val="2816111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are they useful?</a:t>
            </a:r>
            <a:endParaRPr lang="en-GB" dirty="0"/>
          </a:p>
        </p:txBody>
      </p:sp>
      <p:sp>
        <p:nvSpPr>
          <p:cNvPr id="3" name="Content Placeholder 2"/>
          <p:cNvSpPr>
            <a:spLocks noGrp="1"/>
          </p:cNvSpPr>
          <p:nvPr>
            <p:ph sz="quarter" idx="1"/>
          </p:nvPr>
        </p:nvSpPr>
        <p:spPr/>
        <p:txBody>
          <a:bodyPr>
            <a:normAutofit/>
          </a:bodyPr>
          <a:lstStyle/>
          <a:p>
            <a:r>
              <a:rPr lang="en-GB" dirty="0" smtClean="0"/>
              <a:t>Cepheid's have a period-luminosity relation. The longer the period between peaks of brightness the brighter the star is. </a:t>
            </a:r>
          </a:p>
          <a:p>
            <a:r>
              <a:rPr lang="en-GB" dirty="0" smtClean="0"/>
              <a:t>From this we can figure out its apparent magnitude and from that how far away it is. Cepheid's in other galaxies enable us to accurately measure how far away that galaxy is, something we would not be able to do with heliocentric parallax because the angles are very small.</a:t>
            </a:r>
          </a:p>
          <a:p>
            <a:endParaRPr lang="en-GB" dirty="0" smtClean="0"/>
          </a:p>
          <a:p>
            <a:endParaRPr lang="en-GB" dirty="0"/>
          </a:p>
        </p:txBody>
      </p:sp>
    </p:spTree>
    <p:extLst>
      <p:ext uri="{BB962C8B-B14F-4D97-AF65-F5344CB8AC3E}">
        <p14:creationId xmlns:p14="http://schemas.microsoft.com/office/powerpoint/2010/main" val="113443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Cepheid Light Curves</a:t>
            </a:r>
            <a:endParaRPr lang="en-GB"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1844824"/>
            <a:ext cx="4424734" cy="30815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1978087" y="5805264"/>
            <a:ext cx="4572000" cy="646331"/>
          </a:xfrm>
          <a:prstGeom prst="rect">
            <a:avLst/>
          </a:prstGeom>
        </p:spPr>
        <p:txBody>
          <a:bodyPr>
            <a:spAutoFit/>
          </a:bodyPr>
          <a:lstStyle/>
          <a:p>
            <a:r>
              <a:rPr lang="en-GB" dirty="0" smtClean="0"/>
              <a:t>http://www.gcseastronomy.co.uk/space/animation/flash_starlight.html</a:t>
            </a:r>
            <a:endParaRPr lang="en-GB" dirty="0"/>
          </a:p>
        </p:txBody>
      </p:sp>
    </p:spTree>
    <p:extLst>
      <p:ext uri="{BB962C8B-B14F-4D97-AF65-F5344CB8AC3E}">
        <p14:creationId xmlns:p14="http://schemas.microsoft.com/office/powerpoint/2010/main" val="11586410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Construct your Knowledge</a:t>
            </a:r>
            <a:endParaRPr lang="en-GB" dirty="0"/>
          </a:p>
        </p:txBody>
      </p:sp>
      <p:sp>
        <p:nvSpPr>
          <p:cNvPr id="3" name="Content Placeholder 2"/>
          <p:cNvSpPr>
            <a:spLocks noGrp="1"/>
          </p:cNvSpPr>
          <p:nvPr>
            <p:ph sz="quarter" idx="1"/>
          </p:nvPr>
        </p:nvSpPr>
        <p:spPr/>
        <p:txBody>
          <a:bodyPr/>
          <a:lstStyle/>
          <a:p>
            <a:r>
              <a:rPr lang="en-GB" dirty="0" smtClean="0"/>
              <a:t>Produce a piece of work outlining how Cepheid variables can be used to measure distances. Use diagrams to help. </a:t>
            </a:r>
            <a:endParaRPr lang="en-GB" dirty="0"/>
          </a:p>
        </p:txBody>
      </p:sp>
    </p:spTree>
    <p:extLst>
      <p:ext uri="{BB962C8B-B14F-4D97-AF65-F5344CB8AC3E}">
        <p14:creationId xmlns:p14="http://schemas.microsoft.com/office/powerpoint/2010/main" val="5741442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10</TotalTime>
  <Words>197</Words>
  <Application>Microsoft Office PowerPoint</Application>
  <PresentationFormat>On-screen Show (4:3)</PresentationFormat>
  <Paragraphs>15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Equity</vt:lpstr>
      <vt:lpstr>Variable Stars</vt:lpstr>
      <vt:lpstr>Lesson Objectives</vt:lpstr>
      <vt:lpstr>Cepheid Variable</vt:lpstr>
      <vt:lpstr>How are they useful?</vt:lpstr>
      <vt:lpstr>Cepheid Light Curves</vt:lpstr>
      <vt:lpstr>Construct your Knowledge</vt:lpstr>
    </vt:vector>
  </TitlesOfParts>
  <Company>RM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Variable Stars</dc:title>
  <dc:creator>J.Turner</dc:creator>
  <cp:lastModifiedBy>J.Turner</cp:lastModifiedBy>
  <cp:revision>2</cp:revision>
  <dcterms:created xsi:type="dcterms:W3CDTF">2014-05-05T16:04:01Z</dcterms:created>
  <dcterms:modified xsi:type="dcterms:W3CDTF">2014-05-06T09:39:52Z</dcterms:modified>
</cp:coreProperties>
</file>