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57" r:id="rId5"/>
    <p:sldId id="258" r:id="rId6"/>
    <p:sldId id="259" r:id="rId7"/>
    <p:sldId id="260" r:id="rId8"/>
    <p:sldId id="263" r:id="rId9"/>
    <p:sldId id="261"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B19A7FA-9825-47BC-B405-7D6EE36AB124}" type="datetimeFigureOut">
              <a:rPr lang="en-GB" smtClean="0"/>
              <a:t>19/03/2014</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E38204B-BE23-4113-BA62-D39F0CD9054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19A7FA-9825-47BC-B405-7D6EE36AB124}" type="datetimeFigureOut">
              <a:rPr lang="en-GB" smtClean="0"/>
              <a:t>19/03/2014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E38204B-BE23-4113-BA62-D39F0CD9054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19A7FA-9825-47BC-B405-7D6EE36AB124}" type="datetimeFigureOut">
              <a:rPr lang="en-GB" smtClean="0"/>
              <a:t>19/03/2014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E38204B-BE23-4113-BA62-D39F0CD9054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19A7FA-9825-47BC-B405-7D6EE36AB124}" type="datetimeFigureOut">
              <a:rPr lang="en-GB" smtClean="0"/>
              <a:t>19/03/2014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E38204B-BE23-4113-BA62-D39F0CD90542}"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B19A7FA-9825-47BC-B405-7D6EE36AB124}" type="datetimeFigureOut">
              <a:rPr lang="en-GB" smtClean="0"/>
              <a:t>19/03/2014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E38204B-BE23-4113-BA62-D39F0CD90542}"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B19A7FA-9825-47BC-B405-7D6EE36AB124}" type="datetimeFigureOut">
              <a:rPr lang="en-GB" smtClean="0"/>
              <a:t>19/03/2014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E38204B-BE23-4113-BA62-D39F0CD90542}"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B19A7FA-9825-47BC-B405-7D6EE36AB124}" type="datetimeFigureOut">
              <a:rPr lang="en-GB" smtClean="0"/>
              <a:t>19/03/2014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EE38204B-BE23-4113-BA62-D39F0CD9054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B19A7FA-9825-47BC-B405-7D6EE36AB124}" type="datetimeFigureOut">
              <a:rPr lang="en-GB" smtClean="0"/>
              <a:t>19/03/2014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EE38204B-BE23-4113-BA62-D39F0CD90542}"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B19A7FA-9825-47BC-B405-7D6EE36AB124}" type="datetimeFigureOut">
              <a:rPr lang="en-GB" smtClean="0"/>
              <a:t>19/03/2014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EE38204B-BE23-4113-BA62-D39F0CD9054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B19A7FA-9825-47BC-B405-7D6EE36AB124}" type="datetimeFigureOut">
              <a:rPr lang="en-GB" smtClean="0"/>
              <a:t>19/03/2014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E38204B-BE23-4113-BA62-D39F0CD9054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B19A7FA-9825-47BC-B405-7D6EE36AB124}" type="datetimeFigureOut">
              <a:rPr lang="en-GB" smtClean="0"/>
              <a:t>19/03/2014</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E38204B-BE23-4113-BA62-D39F0CD90542}"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B19A7FA-9825-47BC-B405-7D6EE36AB124}" type="datetimeFigureOut">
              <a:rPr lang="en-GB" smtClean="0"/>
              <a:t>19/03/2014</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E38204B-BE23-4113-BA62-D39F0CD9054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Water on Earth</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25884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88840"/>
            <a:ext cx="8229600" cy="4525963"/>
          </a:xfrm>
        </p:spPr>
        <p:txBody>
          <a:bodyPr/>
          <a:lstStyle/>
          <a:p>
            <a:r>
              <a:rPr lang="en-GB" dirty="0" smtClean="0"/>
              <a:t>Research current and planned space missions to detect and analyse water on asteroids and comets. We will be sharing what we find our afterwards</a:t>
            </a:r>
            <a:endParaRPr lang="en-GB" dirty="0"/>
          </a:p>
        </p:txBody>
      </p:sp>
      <p:sp>
        <p:nvSpPr>
          <p:cNvPr id="2" name="Title 1"/>
          <p:cNvSpPr>
            <a:spLocks noGrp="1"/>
          </p:cNvSpPr>
          <p:nvPr>
            <p:ph type="title"/>
          </p:nvPr>
        </p:nvSpPr>
        <p:spPr>
          <a:xfrm>
            <a:off x="467544" y="764704"/>
            <a:ext cx="8229600" cy="1143000"/>
          </a:xfrm>
        </p:spPr>
        <p:txBody>
          <a:bodyPr/>
          <a:lstStyle/>
          <a:p>
            <a:r>
              <a:rPr lang="en-GB" dirty="0" smtClean="0"/>
              <a:t>Construct Your Knowledge</a:t>
            </a:r>
            <a:endParaRPr lang="en-GB" dirty="0"/>
          </a:p>
        </p:txBody>
      </p:sp>
      <p:sp>
        <p:nvSpPr>
          <p:cNvPr id="4" name="Rectangle 3"/>
          <p:cNvSpPr/>
          <p:nvPr/>
        </p:nvSpPr>
        <p:spPr>
          <a:xfrm>
            <a:off x="0" y="0"/>
            <a:ext cx="9144000"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 describe methods that astronomers and space scientists use to determine the likely origin of water on Earth</a:t>
            </a:r>
            <a:endParaRPr lang="en-GB" dirty="0"/>
          </a:p>
        </p:txBody>
      </p:sp>
    </p:spTree>
    <p:extLst>
      <p:ext uri="{BB962C8B-B14F-4D97-AF65-F5344CB8AC3E}">
        <p14:creationId xmlns:p14="http://schemas.microsoft.com/office/powerpoint/2010/main" val="261130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mtClean="0"/>
              <a:t>Recently</a:t>
            </a:r>
            <a:r>
              <a:rPr lang="en-GB" dirty="0"/>
              <a:t>, astronomers have discovered that many stars possess systems of planets</a:t>
            </a:r>
          </a:p>
          <a:p>
            <a:r>
              <a:rPr lang="en-GB" dirty="0"/>
              <a:t>(</a:t>
            </a:r>
            <a:r>
              <a:rPr lang="en-GB" dirty="0" err="1"/>
              <a:t>exoplanets</a:t>
            </a:r>
            <a:r>
              <a:rPr lang="en-GB" dirty="0"/>
              <a:t>).</a:t>
            </a:r>
          </a:p>
          <a:p>
            <a:r>
              <a:rPr lang="en-GB" dirty="0"/>
              <a:t>(</a:t>
            </a:r>
            <a:r>
              <a:rPr lang="en-GB" dirty="0" err="1"/>
              <a:t>i</a:t>
            </a:r>
            <a:r>
              <a:rPr lang="en-GB" dirty="0"/>
              <a:t>) Describe two methods that astronomers use to detect the presence </a:t>
            </a:r>
            <a:r>
              <a:rPr lang="en-GB" dirty="0" smtClean="0"/>
              <a:t>of </a:t>
            </a:r>
            <a:r>
              <a:rPr lang="en-GB" dirty="0" err="1" smtClean="0"/>
              <a:t>exoplanets</a:t>
            </a:r>
            <a:r>
              <a:rPr lang="en-GB" dirty="0" smtClean="0"/>
              <a:t>.</a:t>
            </a:r>
          </a:p>
          <a:p>
            <a:r>
              <a:rPr lang="en-GB" dirty="0"/>
              <a:t>ii) Explain why astronomers find it difficult to detect individual planets.</a:t>
            </a:r>
          </a:p>
        </p:txBody>
      </p:sp>
      <p:sp>
        <p:nvSpPr>
          <p:cNvPr id="3" name="Title 2"/>
          <p:cNvSpPr>
            <a:spLocks noGrp="1"/>
          </p:cNvSpPr>
          <p:nvPr>
            <p:ph type="title"/>
          </p:nvPr>
        </p:nvSpPr>
        <p:spPr/>
        <p:txBody>
          <a:bodyPr/>
          <a:lstStyle/>
          <a:p>
            <a:r>
              <a:rPr lang="en-GB" dirty="0" smtClean="0"/>
              <a:t>Bell Work (exam question)</a:t>
            </a:r>
            <a:endParaRPr lang="en-GB" dirty="0"/>
          </a:p>
        </p:txBody>
      </p:sp>
    </p:spTree>
    <p:extLst>
      <p:ext uri="{BB962C8B-B14F-4D97-AF65-F5344CB8AC3E}">
        <p14:creationId xmlns:p14="http://schemas.microsoft.com/office/powerpoint/2010/main" val="183763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67" t="15319" r="18374" b="16723"/>
          <a:stretch/>
        </p:blipFill>
        <p:spPr bwMode="auto">
          <a:xfrm>
            <a:off x="899592" y="620688"/>
            <a:ext cx="7618620" cy="550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87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To understand the significance of water as a requirement for life.</a:t>
            </a:r>
          </a:p>
          <a:p>
            <a:r>
              <a:rPr lang="en-GB" dirty="0" smtClean="0"/>
              <a:t>To describe some of the current theories about the origin of water on Earth.</a:t>
            </a:r>
          </a:p>
          <a:p>
            <a:r>
              <a:rPr lang="en-GB" dirty="0" smtClean="0"/>
              <a:t>To describe methods that astronomers and space scientists use to determine the likely origin of water on Earth.</a:t>
            </a:r>
          </a:p>
          <a:p>
            <a:endParaRPr lang="en-GB" dirty="0"/>
          </a:p>
        </p:txBody>
      </p:sp>
      <p:sp>
        <p:nvSpPr>
          <p:cNvPr id="2" name="Title 1"/>
          <p:cNvSpPr>
            <a:spLocks noGrp="1"/>
          </p:cNvSpPr>
          <p:nvPr>
            <p:ph type="title"/>
          </p:nvPr>
        </p:nvSpPr>
        <p:spPr/>
        <p:txBody>
          <a:bodyPr/>
          <a:lstStyle/>
          <a:p>
            <a:r>
              <a:rPr lang="en-GB" dirty="0" smtClean="0"/>
              <a:t>Lesson Objectives</a:t>
            </a:r>
            <a:endParaRPr lang="en-GB" dirty="0"/>
          </a:p>
        </p:txBody>
      </p:sp>
    </p:spTree>
    <p:extLst>
      <p:ext uri="{BB962C8B-B14F-4D97-AF65-F5344CB8AC3E}">
        <p14:creationId xmlns:p14="http://schemas.microsoft.com/office/powerpoint/2010/main" val="351904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Water is needed for life to exist. It is considered to have been crucial to forming life due to its </a:t>
            </a:r>
            <a:r>
              <a:rPr lang="en-GB" dirty="0" smtClean="0"/>
              <a:t>properties' </a:t>
            </a:r>
            <a:r>
              <a:rPr lang="en-GB" dirty="0" smtClean="0"/>
              <a:t>as a solvent allowing various chemicals to form.</a:t>
            </a:r>
          </a:p>
          <a:p>
            <a:r>
              <a:rPr lang="en-GB" dirty="0" smtClean="0"/>
              <a:t>Water is formed by star formation. Hydrogen and Oxygen are common throughout the Universe and these group to form water</a:t>
            </a:r>
          </a:p>
          <a:p>
            <a:endParaRPr lang="en-GB" dirty="0"/>
          </a:p>
        </p:txBody>
      </p:sp>
      <p:sp>
        <p:nvSpPr>
          <p:cNvPr id="2" name="Title 1"/>
          <p:cNvSpPr>
            <a:spLocks noGrp="1"/>
          </p:cNvSpPr>
          <p:nvPr>
            <p:ph type="title"/>
          </p:nvPr>
        </p:nvSpPr>
        <p:spPr>
          <a:xfrm>
            <a:off x="457200" y="534438"/>
            <a:ext cx="8229600" cy="1143000"/>
          </a:xfrm>
        </p:spPr>
        <p:txBody>
          <a:bodyPr/>
          <a:lstStyle/>
          <a:p>
            <a:r>
              <a:rPr lang="en-GB" dirty="0" smtClean="0"/>
              <a:t>Why is water important? </a:t>
            </a:r>
            <a:endParaRPr lang="en-GB" dirty="0"/>
          </a:p>
        </p:txBody>
      </p:sp>
      <p:sp>
        <p:nvSpPr>
          <p:cNvPr id="4" name="Rectangle 3"/>
          <p:cNvSpPr/>
          <p:nvPr/>
        </p:nvSpPr>
        <p:spPr>
          <a:xfrm>
            <a:off x="611560" y="5093867"/>
            <a:ext cx="799288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There are 2 main theories about where water on earth came from </a:t>
            </a:r>
            <a:endParaRPr lang="en-GB" dirty="0"/>
          </a:p>
        </p:txBody>
      </p:sp>
      <p:sp>
        <p:nvSpPr>
          <p:cNvPr id="5" name="Rectangle 4"/>
          <p:cNvSpPr/>
          <p:nvPr/>
        </p:nvSpPr>
        <p:spPr>
          <a:xfrm>
            <a:off x="0" y="0"/>
            <a:ext cx="9144000"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 understand the significance of water as a requirement for life.</a:t>
            </a:r>
            <a:endParaRPr lang="en-GB" dirty="0"/>
          </a:p>
        </p:txBody>
      </p:sp>
    </p:spTree>
    <p:extLst>
      <p:ext uri="{BB962C8B-B14F-4D97-AF65-F5344CB8AC3E}">
        <p14:creationId xmlns:p14="http://schemas.microsoft.com/office/powerpoint/2010/main" val="3017276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44824"/>
            <a:ext cx="8229600" cy="4525963"/>
          </a:xfrm>
        </p:spPr>
        <p:txBody>
          <a:bodyPr/>
          <a:lstStyle/>
          <a:p>
            <a:r>
              <a:rPr lang="en-GB" dirty="0" smtClean="0"/>
              <a:t>This theory says that water was part of Earth’s body when it formed. As the Earth cooled, water leaked from rocks and the atmosphere condensed the water into liquid form.</a:t>
            </a:r>
          </a:p>
          <a:p>
            <a:endParaRPr lang="en-GB" dirty="0" smtClean="0"/>
          </a:p>
          <a:p>
            <a:endParaRPr lang="en-GB" dirty="0"/>
          </a:p>
        </p:txBody>
      </p:sp>
      <p:sp>
        <p:nvSpPr>
          <p:cNvPr id="2" name="Title 1"/>
          <p:cNvSpPr>
            <a:spLocks noGrp="1"/>
          </p:cNvSpPr>
          <p:nvPr>
            <p:ph type="title"/>
          </p:nvPr>
        </p:nvSpPr>
        <p:spPr>
          <a:xfrm>
            <a:off x="467544" y="692696"/>
            <a:ext cx="8229600" cy="1143000"/>
          </a:xfrm>
        </p:spPr>
        <p:txBody>
          <a:bodyPr/>
          <a:lstStyle/>
          <a:p>
            <a:r>
              <a:rPr lang="en-GB" dirty="0" smtClean="0"/>
              <a:t>Condensation Theory</a:t>
            </a:r>
            <a:endParaRPr lang="en-GB" dirty="0"/>
          </a:p>
        </p:txBody>
      </p:sp>
      <p:sp>
        <p:nvSpPr>
          <p:cNvPr id="4" name="Rectangle 3"/>
          <p:cNvSpPr/>
          <p:nvPr/>
        </p:nvSpPr>
        <p:spPr>
          <a:xfrm>
            <a:off x="0" y="0"/>
            <a:ext cx="914400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 describe some of the current theories about the origin of water on Earth.</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717032"/>
            <a:ext cx="2286386" cy="304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05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It is thought that Earth was heavily bombarded by comets and other bodies early in its evolution and the Moon bears evidence of this. </a:t>
            </a:r>
          </a:p>
          <a:p>
            <a:r>
              <a:rPr lang="en-GB" dirty="0" smtClean="0"/>
              <a:t>Comets contain large amounts of ice and this would have fed our oceans on impact. </a:t>
            </a:r>
          </a:p>
          <a:p>
            <a:endParaRPr lang="en-GB" dirty="0"/>
          </a:p>
        </p:txBody>
      </p:sp>
      <p:sp>
        <p:nvSpPr>
          <p:cNvPr id="2" name="Title 1"/>
          <p:cNvSpPr>
            <a:spLocks noGrp="1"/>
          </p:cNvSpPr>
          <p:nvPr>
            <p:ph type="title"/>
          </p:nvPr>
        </p:nvSpPr>
        <p:spPr/>
        <p:txBody>
          <a:bodyPr/>
          <a:lstStyle/>
          <a:p>
            <a:r>
              <a:rPr lang="en-GB" dirty="0" smtClean="0"/>
              <a:t>Delivery by Comets</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4221088"/>
            <a:ext cx="3822319" cy="248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711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http://www.youtube.com/watch?v=_LpgBvEPozk</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363902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So far water ice has been detected on the Moon, Mars, Titan, Europa, Saturn's rings, </a:t>
            </a:r>
            <a:r>
              <a:rPr lang="en-GB" dirty="0" err="1" smtClean="0"/>
              <a:t>Enceladus</a:t>
            </a:r>
            <a:r>
              <a:rPr lang="en-GB" dirty="0" smtClean="0"/>
              <a:t>, Pluto and Charon. Traces of water have been found in the clouds of Venus and Jupiter. Water also exists in the exosphere (the outmost part of its extremely faint atmosphere) of Mercury</a:t>
            </a:r>
          </a:p>
          <a:p>
            <a:endParaRPr lang="en-GB" dirty="0"/>
          </a:p>
        </p:txBody>
      </p:sp>
      <p:sp>
        <p:nvSpPr>
          <p:cNvPr id="2" name="Title 1"/>
          <p:cNvSpPr>
            <a:spLocks noGrp="1"/>
          </p:cNvSpPr>
          <p:nvPr>
            <p:ph type="title"/>
          </p:nvPr>
        </p:nvSpPr>
        <p:spPr/>
        <p:txBody>
          <a:bodyPr/>
          <a:lstStyle/>
          <a:p>
            <a:r>
              <a:rPr lang="en-GB" dirty="0" smtClean="0"/>
              <a:t>Where is water currently?</a:t>
            </a:r>
            <a:endParaRPr lang="en-GB" dirty="0"/>
          </a:p>
        </p:txBody>
      </p:sp>
    </p:spTree>
    <p:extLst>
      <p:ext uri="{BB962C8B-B14F-4D97-AF65-F5344CB8AC3E}">
        <p14:creationId xmlns:p14="http://schemas.microsoft.com/office/powerpoint/2010/main" val="3253668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TotalTime>
  <Words>391</Words>
  <Application>Microsoft Office PowerPoint</Application>
  <PresentationFormat>On-screen Show (4:3)</PresentationFormat>
  <Paragraphs>27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Water on Earth</vt:lpstr>
      <vt:lpstr>Bell Work (exam question)</vt:lpstr>
      <vt:lpstr>PowerPoint Presentation</vt:lpstr>
      <vt:lpstr>Lesson Objectives</vt:lpstr>
      <vt:lpstr>Why is water important? </vt:lpstr>
      <vt:lpstr>Condensation Theory</vt:lpstr>
      <vt:lpstr>Delivery by Comets</vt:lpstr>
      <vt:lpstr>PowerPoint Presentation</vt:lpstr>
      <vt:lpstr>Where is water currently?</vt:lpstr>
      <vt:lpstr>Construct Your Knowledge</vt:lpstr>
    </vt:vector>
  </TitlesOfParts>
  <Company>RM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on Earth</dc:title>
  <dc:creator>J.Turner</dc:creator>
  <cp:lastModifiedBy>J.Turner</cp:lastModifiedBy>
  <cp:revision>5</cp:revision>
  <dcterms:created xsi:type="dcterms:W3CDTF">2014-03-10T15:37:25Z</dcterms:created>
  <dcterms:modified xsi:type="dcterms:W3CDTF">2014-03-19T15:21:09Z</dcterms:modified>
</cp:coreProperties>
</file>